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Montserrat Extra-Bold" charset="1" panose="00000900000000000000"/>
      <p:regular r:id="rId11"/>
    </p:embeddedFont>
    <p:embeddedFont>
      <p:font typeface="Montserrat Extra-Bold Bold" charset="1" panose="00000A00000000000000"/>
      <p:regular r:id="rId12"/>
    </p:embeddedFont>
    <p:embeddedFont>
      <p:font typeface="Montserrat Extra-Bold Italics" charset="1" panose="00000900000000000000"/>
      <p:regular r:id="rId13"/>
    </p:embeddedFont>
    <p:embeddedFont>
      <p:font typeface="Montserrat Extra-Bold Bold Italics" charset="1" panose="00000A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6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600000000000000"/>
      <p:regular r:id="rId18"/>
    </p:embeddedFont>
    <p:embeddedFont>
      <p:font typeface="Poppins ExtraBold" charset="1" panose="00000900000000000000"/>
      <p:regular r:id="rId19"/>
    </p:embeddedFont>
    <p:embeddedFont>
      <p:font typeface="Poppins ExtraBold Bold" charset="1" panose="00000A00000000000000"/>
      <p:regular r:id="rId20"/>
    </p:embeddedFont>
    <p:embeddedFont>
      <p:font typeface="Poppins ExtraBold Italics" charset="1" panose="00000900000000000000"/>
      <p:regular r:id="rId21"/>
    </p:embeddedFont>
    <p:embeddedFont>
      <p:font typeface="Poppins ExtraBold Bold Italics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712" r="0" b="29380"/>
          <a:stretch>
            <a:fillRect/>
          </a:stretch>
        </p:blipFill>
        <p:spPr>
          <a:xfrm flipH="false" flipV="false" rot="0">
            <a:off x="3768374" y="-317894"/>
            <a:ext cx="16120209" cy="1352705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008037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7ED957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712584" y="6893309"/>
            <a:ext cx="10799778" cy="182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Extra-Bold Italics"/>
              </a:rPr>
              <a:t>HITORNOT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2240" y="1628876"/>
            <a:ext cx="4626722" cy="3124744"/>
            <a:chOff x="0" y="0"/>
            <a:chExt cx="1687841" cy="113991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687841" cy="1139915"/>
            </a:xfrm>
            <a:custGeom>
              <a:avLst/>
              <a:gdLst/>
              <a:ahLst/>
              <a:cxnLst/>
              <a:rect r="r" b="b" t="t" l="l"/>
              <a:pathLst>
                <a:path h="1139915" w="1687841">
                  <a:moveTo>
                    <a:pt x="1563381" y="1139915"/>
                  </a:moveTo>
                  <a:lnTo>
                    <a:pt x="124460" y="1139915"/>
                  </a:lnTo>
                  <a:cubicBezTo>
                    <a:pt x="55880" y="1139915"/>
                    <a:pt x="0" y="1084035"/>
                    <a:pt x="0" y="1015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015455"/>
                  </a:lnTo>
                  <a:cubicBezTo>
                    <a:pt x="1687841" y="1084035"/>
                    <a:pt x="1631961" y="1139915"/>
                    <a:pt x="1563381" y="11399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32578" y="7448006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55422" y="1654922"/>
            <a:ext cx="6977156" cy="69771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07239">
            <a:off x="10339641" y="7796868"/>
            <a:ext cx="1675183" cy="8313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1707239">
            <a:off x="6064753" y="2118368"/>
            <a:ext cx="1675183" cy="8313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76317" y="4180713"/>
            <a:ext cx="5935366" cy="31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Extra-Bold Italics"/>
              </a:rPr>
              <a:t>WHAT YOU NEED TO 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3108" y="2150119"/>
            <a:ext cx="3824986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Kaggle's Spotify top chart songs 2022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646 rows and 17 columns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weeks on charts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033446" y="7689578"/>
            <a:ext cx="382498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Linear Regression, Random Forest and KNN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6003" y="1000125"/>
            <a:ext cx="3499197" cy="4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6340" y="6829445"/>
            <a:ext cx="3499197" cy="4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APPROACH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199715" cy="886326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4" id="4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008037"/>
          </a:solidFill>
        </p:spPr>
      </p:sp>
      <p:sp>
        <p:nvSpPr>
          <p:cNvPr name="AutoShape 5" id="5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7ED957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52893" y="7316416"/>
            <a:ext cx="2556816" cy="25755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30039" y="1733723"/>
            <a:ext cx="2556816" cy="257554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802805" y="-41301"/>
            <a:ext cx="9456495" cy="1070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7ED957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7ED957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4216" t="393" r="0" b="393"/>
          <a:stretch>
            <a:fillRect/>
          </a:stretch>
        </p:blipFill>
        <p:spPr>
          <a:xfrm flipH="false" flipV="false" rot="0">
            <a:off x="6603940" y="3932243"/>
            <a:ext cx="8377407" cy="589780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35190" y="5143500"/>
            <a:ext cx="953888" cy="9538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176317" y="1913719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MODELING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81348" y="8559800"/>
            <a:ext cx="273766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Testing error is 0.009559899651344114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1191" y="1602320"/>
            <a:ext cx="3499197" cy="133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Linear Regression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47955" y="3049732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</a:rPr>
              <a:t>KNN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191" y="7747000"/>
            <a:ext cx="382188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'RMSE': 35.98, 'RSquared ': 0.11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88083" y="1602320"/>
            <a:ext cx="3499197" cy="133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FFFFFF"/>
                </a:solidFill>
                <a:latin typeface="Montserrat Extra-Bold"/>
              </a:rPr>
              <a:t>K-Nearest Neighbors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2535" y="6199152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000000"/>
                </a:solidFill>
                <a:latin typeface="Montserrat"/>
              </a:rPr>
              <a:t>Linear Regression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7ED957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7ED957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2750789" y="371787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31364" y="341492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31466" y="2201285"/>
            <a:ext cx="11155421" cy="767922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980009" y="543237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MODELING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191" y="614559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FEFEFE"/>
                </a:solidFill>
                <a:latin typeface="Montserrat Extra-Bold"/>
              </a:rPr>
              <a:t>Random Forest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15148" y="4997450"/>
            <a:ext cx="382188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000000"/>
                </a:solidFill>
                <a:latin typeface="Montserrat Bold"/>
              </a:rPr>
              <a:t>'RMSE': 14.51, 'RSquared ': 0.85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87612" y="584264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FEFEFE"/>
                </a:solidFill>
                <a:latin typeface="Montserrat Extra-Bold"/>
              </a:rPr>
              <a:t>Random Forest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7387" y="6248400"/>
            <a:ext cx="4199648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speechiness is most important feature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No feature dominated the rest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7373" y="1221782"/>
            <a:ext cx="173738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 Bold"/>
              </a:rPr>
              <a:t>STUDIO SHODWE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3308" y="-1307292"/>
            <a:ext cx="4671984" cy="46719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5724" y="4000873"/>
            <a:ext cx="14276552" cy="221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2"/>
              </a:lnSpc>
              <a:spcBef>
                <a:spcPct val="0"/>
              </a:spcBef>
            </a:pPr>
            <a:r>
              <a:rPr lang="en-US" sz="12309">
                <a:solidFill>
                  <a:srgbClr val="FFFFFF"/>
                </a:solidFill>
                <a:latin typeface="Poppins ExtraBold"/>
              </a:rPr>
              <a:t>Thank You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07292" y="6922308"/>
            <a:ext cx="4671984" cy="46719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6594" y="1028700"/>
            <a:ext cx="1391836" cy="139183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5163" y="3776299"/>
            <a:ext cx="593492" cy="59349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9570" y="7866464"/>
            <a:ext cx="1391836" cy="139183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29345" y="5917209"/>
            <a:ext cx="593492" cy="593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DAFXYkvda5w</dc:identifier>
  <dcterms:modified xsi:type="dcterms:W3CDTF">2011-08-01T06:04:30Z</dcterms:modified>
  <cp:revision>1</cp:revision>
  <dc:title>Company Profile</dc:title>
</cp:coreProperties>
</file>